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0" r:id="rId12"/>
    <p:sldId id="491" r:id="rId13"/>
    <p:sldId id="493" r:id="rId14"/>
    <p:sldId id="494" r:id="rId15"/>
    <p:sldId id="495" r:id="rId16"/>
    <p:sldId id="497" r:id="rId17"/>
    <p:sldId id="500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hyperlink" Target="https://github.com/soyuztechnologies/Corporate_Full_Stack_Training/blob/master/Day%205/SupplierTab.fragment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soyuztechnologies/Corporate_Full_Stack_Training/blob/master/Day%205/CustomControl/manifest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Popup.fragment.xml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2"/>
              </a:rPr>
              <a:t>Add a filter button in SupplierTab.fragment</a:t>
            </a:r>
            <a:r>
              <a:rPr lang="en-US" sz="1800" dirty="0">
                <a:latin typeface="Calibri (Body)"/>
              </a:rPr>
              <a:t>.xml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3"/>
              </a:rPr>
              <a:t>Add a filter functionality in view2.controller</a:t>
            </a:r>
            <a:r>
              <a:rPr lang="en-US" sz="1800" dirty="0">
                <a:latin typeface="Calibri (Body)"/>
              </a:rPr>
              <a:t>.js</a:t>
            </a: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82C05ED5-877E-4F9F-B204-5135D01E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" y="1890244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72168" y="2154415"/>
            <a:ext cx="3121914" cy="201150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94082" y="1676002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954267" y="4362890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848019" y="505660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F6FD-2AB5-42AF-9D0A-DD78D3174529}"/>
              </a:ext>
            </a:extLst>
          </p:cNvPr>
          <p:cNvSpPr txBox="1"/>
          <p:nvPr/>
        </p:nvSpPr>
        <p:spPr>
          <a:xfrm>
            <a:off x="175934" y="737384"/>
            <a:ext cx="707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endParaRPr lang="en-US" dirty="0"/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F11C88C8-22CE-4335-A05D-8D188BFC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3100489"/>
            <a:ext cx="2153799" cy="3197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38512" y="1847367"/>
            <a:ext cx="2669951" cy="2595108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3100489"/>
            <a:ext cx="2153799" cy="3197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374513" y="1781806"/>
            <a:ext cx="2669953" cy="272623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3100489"/>
            <a:ext cx="2153799" cy="319714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514917" y="1758664"/>
            <a:ext cx="2669950" cy="278407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3100489"/>
            <a:ext cx="2153799" cy="31971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527772" y="1814541"/>
            <a:ext cx="2669951" cy="266076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3100489"/>
            <a:ext cx="2153799" cy="31971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725634" y="1668206"/>
            <a:ext cx="2669952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5482766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5526228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5490464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3CFF2-3ECA-4EDE-8493-DAB14122298E}"/>
              </a:ext>
            </a:extLst>
          </p:cNvPr>
          <p:cNvSpPr txBox="1"/>
          <p:nvPr/>
        </p:nvSpPr>
        <p:spPr>
          <a:xfrm>
            <a:off x="175933" y="657434"/>
            <a:ext cx="997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There are different types of steps:</a:t>
            </a:r>
            <a:endParaRPr lang="en-US" dirty="0">
              <a:latin typeface="Calibri (Body)"/>
            </a:endParaRPr>
          </a:p>
        </p:txBody>
      </p:sp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11F30F2C-A4B5-4417-ADD1-082D385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5474677" cy="5391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with name control  and make a js file(ProductRating.js) in this folder</a:t>
            </a:r>
            <a:r>
              <a:rPr lang="en-US" sz="1800" dirty="0"/>
              <a:t> 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view2.view.xml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I18n.properties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the version in </a:t>
            </a:r>
            <a:r>
              <a:rPr lang="en-US" sz="1800">
                <a:hlinkClick r:id="rId5"/>
              </a:rPr>
              <a:t>manifest.json </a:t>
            </a:r>
            <a:r>
              <a:rPr lang="en-US" sz="1800" dirty="0">
                <a:hlinkClick r:id="rId5"/>
              </a:rPr>
              <a:t>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3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9" y="1229667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74B39A5-40BA-459F-B8D6-4FFD437D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D0104F8-66A1-434C-9039-A824E45E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34A67D2-529B-432A-85BE-1440EB43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Info.fragment</a:t>
            </a:r>
            <a:r>
              <a:rPr lang="en-US" sz="1800" dirty="0"/>
              <a:t>.xml</a:t>
            </a:r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supplierTab.fragment</a:t>
            </a:r>
            <a:r>
              <a:rPr lang="en-US" sz="1800" dirty="0"/>
              <a:t>.xml </a:t>
            </a:r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B9D040E-D5BF-4EE2-BCA3-5B17D481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9662</TotalTime>
  <Words>1508</Words>
  <Application>Microsoft Office PowerPoint</Application>
  <PresentationFormat>Widescreen</PresentationFormat>
  <Paragraphs>213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Segoe UI Light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 1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 2</vt:lpstr>
      <vt:lpstr>Custom control</vt:lpstr>
      <vt:lpstr>Syntax of Custom Control</vt:lpstr>
      <vt:lpstr>Steps of create custom control in ui5</vt:lpstr>
      <vt:lpstr>Exercise 3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874</cp:revision>
  <dcterms:created xsi:type="dcterms:W3CDTF">2016-07-10T03:33:26Z</dcterms:created>
  <dcterms:modified xsi:type="dcterms:W3CDTF">2021-09-17T06:45:01Z</dcterms:modified>
</cp:coreProperties>
</file>